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80" d="100"/>
          <a:sy n="80" d="100"/>
        </p:scale>
        <p:origin x="342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035342-9BC8-459E-BC13-30C337022CEE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38EE30-367A-4BB8-9B18-916FBD641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895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38EE30-367A-4BB8-9B18-916FBD6415D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885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D0F3E-34E3-430C-82F9-122E06F86C3E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4DC87-E6F4-4FA0-A75D-900F9DDC70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5778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D0F3E-34E3-430C-82F9-122E06F86C3E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4DC87-E6F4-4FA0-A75D-900F9DDC70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205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D0F3E-34E3-430C-82F9-122E06F86C3E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4DC87-E6F4-4FA0-A75D-900F9DDC70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2238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D0F3E-34E3-430C-82F9-122E06F86C3E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4DC87-E6F4-4FA0-A75D-900F9DDC70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103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D0F3E-34E3-430C-82F9-122E06F86C3E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4DC87-E6F4-4FA0-A75D-900F9DDC70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265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D0F3E-34E3-430C-82F9-122E06F86C3E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4DC87-E6F4-4FA0-A75D-900F9DDC70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974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D0F3E-34E3-430C-82F9-122E06F86C3E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4DC87-E6F4-4FA0-A75D-900F9DDC70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345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D0F3E-34E3-430C-82F9-122E06F86C3E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4DC87-E6F4-4FA0-A75D-900F9DDC70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323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D0F3E-34E3-430C-82F9-122E06F86C3E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4DC87-E6F4-4FA0-A75D-900F9DDC70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938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D0F3E-34E3-430C-82F9-122E06F86C3E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4DC87-E6F4-4FA0-A75D-900F9DDC70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02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D0F3E-34E3-430C-82F9-122E06F86C3E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4DC87-E6F4-4FA0-A75D-900F9DDC70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83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AD0F3E-34E3-430C-82F9-122E06F86C3E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54DC87-E6F4-4FA0-A75D-900F9DDC70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22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jp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6116" y="200960"/>
            <a:ext cx="10972800" cy="794084"/>
          </a:xfrm>
        </p:spPr>
        <p:txBody>
          <a:bodyPr>
            <a:normAutofit fontScale="90000"/>
          </a:bodyPr>
          <a:lstStyle/>
          <a:p>
            <a:r>
              <a:rPr lang="ru-RU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Дөньяда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иң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матур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тел</a:t>
            </a:r>
            <a:r>
              <a:rPr lang="tt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ул минем туган телем!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10" y="965516"/>
            <a:ext cx="2972311" cy="297231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11" y="3793449"/>
            <a:ext cx="2972310" cy="29723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5988" y="945558"/>
            <a:ext cx="2969023" cy="29690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5988" y="3822976"/>
            <a:ext cx="2969023" cy="2854173"/>
          </a:xfrm>
          <a:prstGeom prst="rect">
            <a:avLst/>
          </a:prstGeom>
        </p:spPr>
      </p:pic>
      <p:pic>
        <p:nvPicPr>
          <p:cNvPr id="7" name="Рисунок 6" descr="C:\Users\Миляуша Равилевна\Desktop\день род яз\Screenshot_20230221-123530_WhatsApp.jpg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716" b="35615"/>
          <a:stretch/>
        </p:blipFill>
        <p:spPr bwMode="auto">
          <a:xfrm>
            <a:off x="3841938" y="4113984"/>
            <a:ext cx="4508124" cy="25631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" t="-175" r="-116" b="175"/>
          <a:stretch/>
        </p:blipFill>
        <p:spPr>
          <a:xfrm>
            <a:off x="3841938" y="945558"/>
            <a:ext cx="4508124" cy="2969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363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11</Words>
  <Application>Microsoft Office PowerPoint</Application>
  <PresentationFormat>Широкоэкранный</PresentationFormat>
  <Paragraphs>2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Дөньяда иң матур тел- ул минем туган телем!</vt:lpstr>
    </vt:vector>
  </TitlesOfParts>
  <Company>школа№9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Миляуша Равилевна</dc:creator>
  <cp:lastModifiedBy>Миляуша Равилевна</cp:lastModifiedBy>
  <cp:revision>7</cp:revision>
  <dcterms:created xsi:type="dcterms:W3CDTF">2022-02-21T20:12:08Z</dcterms:created>
  <dcterms:modified xsi:type="dcterms:W3CDTF">2023-02-21T10:01:02Z</dcterms:modified>
</cp:coreProperties>
</file>